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tableStyles" Target="tableStyles.xml" /><Relationship Id="rId5" Type="http://schemas.openxmlformats.org/officeDocument/2006/relationships/theme" Target="theme/theme1.xml" /><Relationship Id="rId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FC78BB6-CF6C-4811-B7DA-10F3BDFFC0D7}" type="datetimeFigureOut">
              <a:rPr lang="en-US" smtClean="0"/>
              <a:t>5/7/2022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7CB72B8-5BED-42E1-8B36-3CD48590B59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6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C78BB6-CF6C-4811-B7DA-10F3BDFFC0D7}" type="datetimeFigureOut">
              <a:rPr lang="en-US" smtClean="0"/>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B72B8-5BED-42E1-8B36-3CD48590B593}" type="slidenum">
              <a:rPr lang="en-US" smtClean="0"/>
              <a:t>‹#›</a:t>
            </a:fld>
            <a:endParaRPr lang="en-US"/>
          </a:p>
        </p:txBody>
      </p:sp>
    </p:spTree>
    <p:extLst>
      <p:ext uri="{BB962C8B-B14F-4D97-AF65-F5344CB8AC3E}">
        <p14:creationId xmlns:p14="http://schemas.microsoft.com/office/powerpoint/2010/main" val="257121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C78BB6-CF6C-4811-B7DA-10F3BDFFC0D7}"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B72B8-5BED-42E1-8B36-3CD48590B59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7564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C78BB6-CF6C-4811-B7DA-10F3BDFFC0D7}"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B72B8-5BED-42E1-8B36-3CD48590B59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0760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C78BB6-CF6C-4811-B7DA-10F3BDFFC0D7}"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B72B8-5BED-42E1-8B36-3CD48590B593}" type="slidenum">
              <a:rPr lang="en-US" smtClean="0"/>
              <a:t>‹#›</a:t>
            </a:fld>
            <a:endParaRPr lang="en-US"/>
          </a:p>
        </p:txBody>
      </p:sp>
    </p:spTree>
    <p:extLst>
      <p:ext uri="{BB962C8B-B14F-4D97-AF65-F5344CB8AC3E}">
        <p14:creationId xmlns:p14="http://schemas.microsoft.com/office/powerpoint/2010/main" val="1048984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C78BB6-CF6C-4811-B7DA-10F3BDFFC0D7}"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B72B8-5BED-42E1-8B36-3CD48590B59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9094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C78BB6-CF6C-4811-B7DA-10F3BDFFC0D7}"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B72B8-5BED-42E1-8B36-3CD48590B59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748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78BB6-CF6C-4811-B7DA-10F3BDFFC0D7}"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B72B8-5BED-42E1-8B36-3CD48590B59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1740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78BB6-CF6C-4811-B7DA-10F3BDFFC0D7}"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B72B8-5BED-42E1-8B36-3CD48590B59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0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78BB6-CF6C-4811-B7DA-10F3BDFFC0D7}"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B72B8-5BED-42E1-8B36-3CD48590B593}" type="slidenum">
              <a:rPr lang="en-US" smtClean="0"/>
              <a:t>‹#›</a:t>
            </a:fld>
            <a:endParaRPr lang="en-US"/>
          </a:p>
        </p:txBody>
      </p:sp>
    </p:spTree>
    <p:extLst>
      <p:ext uri="{BB962C8B-B14F-4D97-AF65-F5344CB8AC3E}">
        <p14:creationId xmlns:p14="http://schemas.microsoft.com/office/powerpoint/2010/main" val="106681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C78BB6-CF6C-4811-B7DA-10F3BDFFC0D7}"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B72B8-5BED-42E1-8B36-3CD48590B59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519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C78BB6-CF6C-4811-B7DA-10F3BDFFC0D7}" type="datetimeFigureOut">
              <a:rPr lang="en-US" smtClean="0"/>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B72B8-5BED-42E1-8B36-3CD48590B593}" type="slidenum">
              <a:rPr lang="en-US" smtClean="0"/>
              <a:t>‹#›</a:t>
            </a:fld>
            <a:endParaRPr lang="en-US"/>
          </a:p>
        </p:txBody>
      </p:sp>
    </p:spTree>
    <p:extLst>
      <p:ext uri="{BB962C8B-B14F-4D97-AF65-F5344CB8AC3E}">
        <p14:creationId xmlns:p14="http://schemas.microsoft.com/office/powerpoint/2010/main" val="98476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C78BB6-CF6C-4811-B7DA-10F3BDFFC0D7}" type="datetimeFigureOut">
              <a:rPr lang="en-US" smtClean="0"/>
              <a:t>5/7/2022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B72B8-5BED-42E1-8B36-3CD48590B59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915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C78BB6-CF6C-4811-B7DA-10F3BDFFC0D7}" type="datetimeFigureOut">
              <a:rPr lang="en-US" smtClean="0"/>
              <a:t>5/7/2022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B72B8-5BED-42E1-8B36-3CD48590B59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07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78BB6-CF6C-4811-B7DA-10F3BDFFC0D7}" type="datetimeFigureOut">
              <a:rPr lang="en-US" smtClean="0"/>
              <a:t>5/7/2022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B72B8-5BED-42E1-8B36-3CD48590B593}" type="slidenum">
              <a:rPr lang="en-US" smtClean="0"/>
              <a:t>‹#›</a:t>
            </a:fld>
            <a:endParaRPr lang="en-US"/>
          </a:p>
        </p:txBody>
      </p:sp>
    </p:spTree>
    <p:extLst>
      <p:ext uri="{BB962C8B-B14F-4D97-AF65-F5344CB8AC3E}">
        <p14:creationId xmlns:p14="http://schemas.microsoft.com/office/powerpoint/2010/main" val="294309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C78BB6-CF6C-4811-B7DA-10F3BDFFC0D7}" type="datetimeFigureOut">
              <a:rPr lang="en-US" smtClean="0"/>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B72B8-5BED-42E1-8B36-3CD48590B59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8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C78BB6-CF6C-4811-B7DA-10F3BDFFC0D7}" type="datetimeFigureOut">
              <a:rPr lang="en-US" smtClean="0"/>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B72B8-5BED-42E1-8B36-3CD48590B593}" type="slidenum">
              <a:rPr lang="en-US" smtClean="0"/>
              <a:t>‹#›</a:t>
            </a:fld>
            <a:endParaRPr lang="en-US"/>
          </a:p>
        </p:txBody>
      </p:sp>
    </p:spTree>
    <p:extLst>
      <p:ext uri="{BB962C8B-B14F-4D97-AF65-F5344CB8AC3E}">
        <p14:creationId xmlns:p14="http://schemas.microsoft.com/office/powerpoint/2010/main" val="415601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FC78BB6-CF6C-4811-B7DA-10F3BDFFC0D7}" type="datetimeFigureOut">
              <a:rPr lang="en-US" smtClean="0"/>
              <a:t>5/7/2022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CB72B8-5BED-42E1-8B36-3CD48590B593}" type="slidenum">
              <a:rPr lang="en-US" smtClean="0"/>
              <a:t>‹#›</a:t>
            </a:fld>
            <a:endParaRPr lang="en-US"/>
          </a:p>
        </p:txBody>
      </p:sp>
    </p:spTree>
    <p:extLst>
      <p:ext uri="{BB962C8B-B14F-4D97-AF65-F5344CB8AC3E}">
        <p14:creationId xmlns:p14="http://schemas.microsoft.com/office/powerpoint/2010/main" val="4154797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53E9C-092B-45BA-9EC0-01396F07AE3D}"/>
              </a:ext>
            </a:extLst>
          </p:cNvPr>
          <p:cNvSpPr>
            <a:spLocks noGrp="1"/>
          </p:cNvSpPr>
          <p:nvPr>
            <p:ph type="title"/>
          </p:nvPr>
        </p:nvSpPr>
        <p:spPr>
          <a:xfrm>
            <a:off x="854866" y="887896"/>
            <a:ext cx="8024091" cy="2541104"/>
          </a:xfrm>
        </p:spPr>
        <p:txBody>
          <a:bodyPr>
            <a:normAutofit fontScale="90000"/>
          </a:bodyPr>
          <a:lstStyle/>
          <a:p>
            <a:pPr algn="l"/>
            <a:r>
              <a:rPr lang="en-US" sz="2000" b="1" dirty="0"/>
              <a:t>QUALITY ASSURANCE &amp; PERFORMANCE IMPROVEMENT</a:t>
            </a:r>
            <a:br>
              <a:rPr lang="en-US" sz="2000" b="1" dirty="0"/>
            </a:br>
            <a:br>
              <a:rPr lang="en-US" sz="2000" b="1" dirty="0"/>
            </a:br>
            <a:br>
              <a:rPr lang="en-US" sz="2000" b="1" dirty="0"/>
            </a:br>
            <a:br>
              <a:rPr lang="en-US" sz="2000" b="1" dirty="0"/>
            </a:br>
            <a:br>
              <a:rPr lang="en-US" sz="2000" b="1" dirty="0"/>
            </a:br>
            <a:br>
              <a:rPr lang="en-US" sz="2000" b="1" dirty="0"/>
            </a:br>
            <a:br>
              <a:rPr lang="en-US" sz="2000" b="1" dirty="0"/>
            </a:br>
            <a:br>
              <a:rPr lang="en-US" sz="2000" b="1" dirty="0"/>
            </a:br>
            <a:br>
              <a:rPr lang="en-US" sz="2000" b="1" dirty="0"/>
            </a:br>
            <a:br>
              <a:rPr lang="en-US" sz="2000" b="1" dirty="0"/>
            </a:br>
            <a:br>
              <a:rPr lang="en-US" sz="2000" b="1" dirty="0"/>
            </a:br>
            <a:br>
              <a:rPr lang="en-US" sz="2000" b="1" dirty="0"/>
            </a:br>
            <a:br>
              <a:rPr lang="en-US" sz="2000" b="1" dirty="0"/>
            </a:br>
            <a:r>
              <a:rPr lang="en-US" sz="2200" b="1" dirty="0"/>
              <a:t>QUALITY ASSURANCE &amp; PERFORMANCE IMPROVEMENT</a:t>
            </a:r>
            <a:br>
              <a:rPr lang="en-US" sz="2000" b="1" dirty="0"/>
            </a:br>
            <a:br>
              <a:rPr lang="en-US" sz="2000" b="1" dirty="0"/>
            </a:br>
            <a:r>
              <a:rPr lang="en-US" sz="2200" b="1" dirty="0"/>
              <a:t>Laurie Allen-Omura  RN, MSN, PHN, CDP</a:t>
            </a:r>
            <a:br>
              <a:rPr lang="en-US" sz="2200" b="1" dirty="0"/>
            </a:br>
            <a:br>
              <a:rPr lang="en-US" sz="2200" b="1" dirty="0"/>
            </a:br>
            <a:r>
              <a:rPr lang="en-US" sz="2200" b="1" dirty="0"/>
              <a:t>Laurie provides ongoing clinical and administrative staff education for the purpose of quality improvement. She is an experienced nurse educator, manager, and clinician. Her past roles have included Hospice Case Manager, Acute Care Clinical Manager, Nursing Director for both a Skilled Nursing Facility (SNF) and multiple Congregate Living Health Facilities (CLHFs), and Director of Patient Care Services for a Home Care Agency. Additionally, she holds a 16-year background as a theory and clinical educator in schools of vocational and registered nursing and is a Certified Dementia Practitioner.  These positions have uniquely shaped her ability to utilize quality assurance data for improvement of nursing performance and patient care at Angel’s Hospice. </a:t>
            </a:r>
            <a:br>
              <a:rPr lang="en-US" sz="2200" b="1" dirty="0"/>
            </a:br>
            <a:endParaRPr lang="en-US" sz="2200" b="1" dirty="0"/>
          </a:p>
        </p:txBody>
      </p:sp>
      <p:pic>
        <p:nvPicPr>
          <p:cNvPr id="3" name="Picture 4">
            <a:extLst>
              <a:ext uri="{FF2B5EF4-FFF2-40B4-BE49-F238E27FC236}">
                <a16:creationId xmlns:a16="http://schemas.microsoft.com/office/drawing/2014/main" id="{F2EC1C09-DB04-4567-1EE9-2EF83A2BB9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9533625" y="887897"/>
            <a:ext cx="1387063" cy="1434202"/>
          </a:xfrm>
        </p:spPr>
      </p:pic>
    </p:spTree>
    <p:extLst>
      <p:ext uri="{BB962C8B-B14F-4D97-AF65-F5344CB8AC3E}">
        <p14:creationId xmlns:p14="http://schemas.microsoft.com/office/powerpoint/2010/main" val="13474602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31</TotalTime>
  <Words>161</Words>
  <Application>Microsoft Office PowerPoint</Application>
  <PresentationFormat>Widescreen</PresentationFormat>
  <Paragraphs>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Organic</vt:lpstr>
      <vt:lpstr>QUALITY ASSURANCE &amp; PERFORMANCE IMPROVEMENT             QUALITY ASSURANCE &amp; PERFORMANCE IMPROVEMENT  Laurie Allen-Omura  RN, MSN, PHN, CDP  Laurie provides ongoing clinical and administrative staff education for the purpose of quality improvement. She is an experienced nurse educator, manager, and clinician. Her past roles have included Hospice Case Manager, Acute Care Clinical Manager, Nursing Director for both a Skilled Nursing Facility (SNF) and multiple Congregate Living Health Facilities (CLHFs), and Director of Patient Care Services for a Home Care Agency. Additionally, she holds a 16-year background as a theory and clinical educator in schools of vocational and registered nursing and is a Certified Dementia Practitioner.  These positions have uniquely shaped her ability to utilize quality assurance data for improvement of nursing performance and patient care at Angel’s Hospice.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Allen-Omura</dc:creator>
  <cp:lastModifiedBy>Unknown User</cp:lastModifiedBy>
  <cp:revision>4</cp:revision>
  <dcterms:created xsi:type="dcterms:W3CDTF">2022-02-07T06:28:02Z</dcterms:created>
  <dcterms:modified xsi:type="dcterms:W3CDTF">2022-05-07T18:30:56Z</dcterms:modified>
</cp:coreProperties>
</file>